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2" r:id="rId4"/>
    <p:sldId id="303" r:id="rId5"/>
    <p:sldId id="304" r:id="rId6"/>
    <p:sldId id="264" r:id="rId7"/>
    <p:sldId id="313" r:id="rId8"/>
    <p:sldId id="342" r:id="rId9"/>
    <p:sldId id="258" r:id="rId10"/>
    <p:sldId id="259" r:id="rId11"/>
    <p:sldId id="260" r:id="rId12"/>
    <p:sldId id="305" r:id="rId13"/>
    <p:sldId id="261" r:id="rId14"/>
    <p:sldId id="262" r:id="rId15"/>
    <p:sldId id="306" r:id="rId16"/>
    <p:sldId id="263" r:id="rId17"/>
    <p:sldId id="314" r:id="rId18"/>
    <p:sldId id="315" r:id="rId19"/>
    <p:sldId id="316" r:id="rId20"/>
    <p:sldId id="317" r:id="rId21"/>
    <p:sldId id="343" r:id="rId22"/>
    <p:sldId id="265" r:id="rId23"/>
    <p:sldId id="266" r:id="rId24"/>
    <p:sldId id="267" r:id="rId25"/>
    <p:sldId id="30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308" r:id="rId44"/>
    <p:sldId id="309" r:id="rId45"/>
    <p:sldId id="310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311" r:id="rId55"/>
    <p:sldId id="31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18" r:id="rId66"/>
    <p:sldId id="319" r:id="rId67"/>
    <p:sldId id="320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47" r:id="rId77"/>
    <p:sldId id="348" r:id="rId78"/>
    <p:sldId id="335" r:id="rId79"/>
    <p:sldId id="336" r:id="rId80"/>
    <p:sldId id="337" r:id="rId81"/>
    <p:sldId id="321" r:id="rId82"/>
    <p:sldId id="322" r:id="rId83"/>
    <p:sldId id="344" r:id="rId84"/>
    <p:sldId id="345" r:id="rId85"/>
    <p:sldId id="346" r:id="rId86"/>
    <p:sldId id="323" r:id="rId87"/>
    <p:sldId id="324" r:id="rId88"/>
    <p:sldId id="338" r:id="rId89"/>
    <p:sldId id="339" r:id="rId90"/>
    <p:sldId id="340" r:id="rId91"/>
    <p:sldId id="341" r:id="rId92"/>
    <p:sldId id="325" r:id="rId93"/>
    <p:sldId id="326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3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9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2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F3134-D2CD-4C18-9F05-12BA823A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7666A-3D6A-484F-BDAE-B77B14F2C6D5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tts_res.html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0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F9F27-5823-4263-B5B3-187146F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94898-CB54-45BA-9325-52527B89DE36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trncls.html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187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71EF73-3A2F-4C17-ABFD-FF120BC9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AAEBC-69EC-46CA-88FB-95702C5E99A6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trncls_res.html</a:t>
            </a:r>
          </a:p>
          <a:p>
            <a:pPr algn="ctr"/>
            <a:r>
              <a:rPr lang="ko-KR" altLang="en-US" dirty="0"/>
              <a:t>한 → 영</a:t>
            </a:r>
          </a:p>
        </p:txBody>
      </p:sp>
    </p:spTree>
    <p:extLst>
      <p:ext uri="{BB962C8B-B14F-4D97-AF65-F5344CB8AC3E}">
        <p14:creationId xmlns:p14="http://schemas.microsoft.com/office/powerpoint/2010/main" val="34347809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239499-61D5-4EAB-8909-1902E543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06D56F-CCE3-4B65-849F-AE611F804E53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trncls_res.html</a:t>
            </a:r>
          </a:p>
          <a:p>
            <a:pPr algn="ctr"/>
            <a:r>
              <a:rPr lang="ko-KR" altLang="en-US" dirty="0"/>
              <a:t>영 → 한</a:t>
            </a:r>
          </a:p>
        </p:txBody>
      </p:sp>
    </p:spTree>
    <p:extLst>
      <p:ext uri="{BB962C8B-B14F-4D97-AF65-F5344CB8AC3E}">
        <p14:creationId xmlns:p14="http://schemas.microsoft.com/office/powerpoint/2010/main" val="24953766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D069AC-0021-4CB1-85C8-B241F7CD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290E9-3D44-4B11-8265-801396093412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detect.html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449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3326AA-ECA9-424D-B00F-B212F3E0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58A4C-5124-4CCB-B581-FD35B84DE736}"/>
              </a:ext>
            </a:extLst>
          </p:cNvPr>
          <p:cNvSpPr txBox="1"/>
          <p:nvPr/>
        </p:nvSpPr>
        <p:spPr>
          <a:xfrm>
            <a:off x="385894" y="1543466"/>
            <a:ext cx="177846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detect_res.html</a:t>
            </a:r>
          </a:p>
          <a:p>
            <a:pPr algn="ctr"/>
            <a:r>
              <a:rPr lang="ko-KR" altLang="en-US" dirty="0"/>
              <a:t>영어 감지</a:t>
            </a:r>
          </a:p>
        </p:txBody>
      </p:sp>
    </p:spTree>
    <p:extLst>
      <p:ext uri="{BB962C8B-B14F-4D97-AF65-F5344CB8AC3E}">
        <p14:creationId xmlns:p14="http://schemas.microsoft.com/office/powerpoint/2010/main" val="11713952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D02DFE-3C18-4AC3-910E-C0AECFFDE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A5854-64A3-4C49-8731-66ECB6537234}"/>
              </a:ext>
            </a:extLst>
          </p:cNvPr>
          <p:cNvSpPr txBox="1"/>
          <p:nvPr/>
        </p:nvSpPr>
        <p:spPr>
          <a:xfrm>
            <a:off x="385894" y="1543466"/>
            <a:ext cx="177846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detect_res.html</a:t>
            </a:r>
          </a:p>
          <a:p>
            <a:pPr algn="ctr"/>
            <a:r>
              <a:rPr lang="ko-KR" altLang="en-US" dirty="0"/>
              <a:t>일본어 감지</a:t>
            </a:r>
          </a:p>
        </p:txBody>
      </p:sp>
    </p:spTree>
    <p:extLst>
      <p:ext uri="{BB962C8B-B14F-4D97-AF65-F5344CB8AC3E}">
        <p14:creationId xmlns:p14="http://schemas.microsoft.com/office/powerpoint/2010/main" val="216394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67671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13345"/>
              </p:ext>
            </p:extLst>
          </p:nvPr>
        </p:nvGraphicFramePr>
        <p:xfrm>
          <a:off x="779417" y="2650057"/>
          <a:ext cx="10633165" cy="155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2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1986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19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kind, 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/crawl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39932"/>
              </p:ext>
            </p:extLst>
          </p:nvPr>
        </p:nvGraphicFramePr>
        <p:xfrm>
          <a:off x="235130" y="2189210"/>
          <a:ext cx="11721740" cy="169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37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chart.html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bugs, melon,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genie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3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/class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36133"/>
              </p:ext>
            </p:extLst>
          </p:nvPr>
        </p:nvGraphicFramePr>
        <p:xfrm>
          <a:off x="235130" y="1154658"/>
          <a:ext cx="11721740" cy="5516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4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59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3195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/class/pima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39985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8429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/class/titanic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20171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2440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15121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07136"/>
                  </a:ext>
                </a:extLst>
              </a:tr>
              <a:tr h="4642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/class/wine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26090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23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5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upcls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83507"/>
              </p:ext>
            </p:extLst>
          </p:nvPr>
        </p:nvGraphicFramePr>
        <p:xfrm>
          <a:off x="235130" y="1146268"/>
          <a:ext cx="11721740" cy="5544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/20news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4098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20news_res.html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83945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/IMDB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597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select, review, 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review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8713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NaverMovie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9530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select, review, 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naver_res.html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8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10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regre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33929"/>
              </p:ext>
            </p:extLst>
          </p:nvPr>
        </p:nvGraphicFramePr>
        <p:xfrm>
          <a:off x="235130" y="1582495"/>
          <a:ext cx="11721740" cy="4866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9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37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0617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70473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X,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feature,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ft_name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/diabetes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list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45625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feature, list, label,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4782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19299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6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55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clust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6042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file, 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n_cluster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8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/lang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19353"/>
              </p:ext>
            </p:extLst>
          </p:nvPr>
        </p:nvGraphicFramePr>
        <p:xfrm>
          <a:off x="235130" y="1146268"/>
          <a:ext cx="11721740" cy="5544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843643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799825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/lang/translate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/lang/translate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lang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4098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speaker, speed, pitch, emotion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tts_res.html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info,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83945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trn_cls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597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trans_type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trncls_res.html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8713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/lang/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detect_lang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detect.html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9530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text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8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48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공원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0A0E75-2577-4189-A39E-57F44725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0C73D-2327-4EAF-8E6F-75D6F9B33270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34286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1F387BD-D644-4390-AA26-85E4B8A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02098A-C455-480A-868E-8B7A3057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CBC31-09E8-49FB-B461-1839C402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553513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B0736D-2C8D-4783-A429-0D0A0315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8864"/>
              </p:ext>
            </p:extLst>
          </p:nvPr>
        </p:nvGraphicFramePr>
        <p:xfrm>
          <a:off x="3196206" y="1755524"/>
          <a:ext cx="5799588" cy="334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488">
                  <a:extLst>
                    <a:ext uri="{9D8B030D-6E8A-4147-A177-3AD203B41FA5}">
                      <a16:colId xmlns:a16="http://schemas.microsoft.com/office/drawing/2014/main" val="815021925"/>
                    </a:ext>
                  </a:extLst>
                </a:gridCol>
                <a:gridCol w="839234">
                  <a:extLst>
                    <a:ext uri="{9D8B030D-6E8A-4147-A177-3AD203B41FA5}">
                      <a16:colId xmlns:a16="http://schemas.microsoft.com/office/drawing/2014/main" val="1132132106"/>
                    </a:ext>
                  </a:extLst>
                </a:gridCol>
                <a:gridCol w="1289556">
                  <a:extLst>
                    <a:ext uri="{9D8B030D-6E8A-4147-A177-3AD203B41FA5}">
                      <a16:colId xmlns:a16="http://schemas.microsoft.com/office/drawing/2014/main" val="2608434661"/>
                    </a:ext>
                  </a:extLst>
                </a:gridCol>
                <a:gridCol w="2282310">
                  <a:extLst>
                    <a:ext uri="{9D8B030D-6E8A-4147-A177-3AD203B41FA5}">
                      <a16:colId xmlns:a16="http://schemas.microsoft.com/office/drawing/2014/main" val="869391094"/>
                    </a:ext>
                  </a:extLst>
                </a:gridCol>
              </a:tblGrid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4912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6883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4266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53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criRate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치명률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51399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08928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9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553673" y="1543466"/>
            <a:ext cx="144290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상세 보기 클릭 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6B09D19-B6E8-4713-8805-D8ADFF15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5AFB2-DF40-4F34-9B2A-C3EC14788AD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검거율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808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88480-CCD1-46E9-A71F-B4FD653F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0625F-0DF7-4BDB-BD45-3B812908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427677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ABA34-7391-4311-B59A-D13D5854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4778"/>
              </p:ext>
            </p:extLst>
          </p:nvPr>
        </p:nvGraphicFramePr>
        <p:xfrm>
          <a:off x="3081556" y="1574800"/>
          <a:ext cx="6028888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609">
                  <a:extLst>
                    <a:ext uri="{9D8B030D-6E8A-4147-A177-3AD203B41FA5}">
                      <a16:colId xmlns:a16="http://schemas.microsoft.com/office/drawing/2014/main" val="31967596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56993623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991826126"/>
                    </a:ext>
                  </a:extLst>
                </a:gridCol>
                <a:gridCol w="2894202">
                  <a:extLst>
                    <a:ext uri="{9D8B030D-6E8A-4147-A177-3AD203B41FA5}">
                      <a16:colId xmlns:a16="http://schemas.microsoft.com/office/drawing/2014/main" val="4048646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def_cnts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local_occ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국내발생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4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over_flow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해외유입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inc_decs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전일 대비 </a:t>
                      </a:r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death_cnts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isol_clr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4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5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qur_rates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만명 당 발생률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3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0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EDDD0-C7C0-4771-9357-9BC3B7D3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9613F-371E-4933-9228-ABF4154F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3DE8C-ADA9-4AAC-88AB-621BCF96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9F137-3657-476B-91E5-A3C8BFE27D90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수도권 추이</a:t>
            </a:r>
          </a:p>
        </p:txBody>
      </p:sp>
    </p:spTree>
    <p:extLst>
      <p:ext uri="{BB962C8B-B14F-4D97-AF65-F5344CB8AC3E}">
        <p14:creationId xmlns:p14="http://schemas.microsoft.com/office/powerpoint/2010/main" val="242391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92DFA-2180-4654-A667-98A4625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도시 추이</a:t>
            </a:r>
          </a:p>
        </p:txBody>
      </p:sp>
    </p:spTree>
    <p:extLst>
      <p:ext uri="{BB962C8B-B14F-4D97-AF65-F5344CB8AC3E}">
        <p14:creationId xmlns:p14="http://schemas.microsoft.com/office/powerpoint/2010/main" val="3209856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8C3E2F-B868-41D1-81E4-C1CF3FB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선택한 도시 추이</a:t>
            </a:r>
          </a:p>
        </p:txBody>
      </p:sp>
    </p:spTree>
    <p:extLst>
      <p:ext uri="{BB962C8B-B14F-4D97-AF65-F5344CB8AC3E}">
        <p14:creationId xmlns:p14="http://schemas.microsoft.com/office/powerpoint/2010/main" val="1819272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813571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FB1216-68FC-4C0E-9568-F2CFA73E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01968"/>
              </p:ext>
            </p:extLst>
          </p:nvPr>
        </p:nvGraphicFramePr>
        <p:xfrm>
          <a:off x="2720828" y="2036988"/>
          <a:ext cx="6750343" cy="278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833">
                  <a:extLst>
                    <a:ext uri="{9D8B030D-6E8A-4147-A177-3AD203B41FA5}">
                      <a16:colId xmlns:a16="http://schemas.microsoft.com/office/drawing/2014/main" val="3303416396"/>
                    </a:ext>
                  </a:extLst>
                </a:gridCol>
                <a:gridCol w="855773">
                  <a:extLst>
                    <a:ext uri="{9D8B030D-6E8A-4147-A177-3AD203B41FA5}">
                      <a16:colId xmlns:a16="http://schemas.microsoft.com/office/drawing/2014/main" val="2416278338"/>
                    </a:ext>
                  </a:extLst>
                </a:gridCol>
                <a:gridCol w="1539729">
                  <a:extLst>
                    <a:ext uri="{9D8B030D-6E8A-4147-A177-3AD203B41FA5}">
                      <a16:colId xmlns:a16="http://schemas.microsoft.com/office/drawing/2014/main" val="486296957"/>
                    </a:ext>
                  </a:extLst>
                </a:gridCol>
                <a:gridCol w="2704008">
                  <a:extLst>
                    <a:ext uri="{9D8B030D-6E8A-4147-A177-3AD203B41FA5}">
                      <a16:colId xmlns:a16="http://schemas.microsoft.com/office/drawing/2014/main" val="3439560769"/>
                    </a:ext>
                  </a:extLst>
                </a:gridCol>
              </a:tblGrid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1975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continent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7480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50588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1398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22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확진률</a:t>
                      </a:r>
                      <a:r>
                        <a:rPr lang="ko-KR" altLang="en-US" dirty="0"/>
                        <a:t> 대비 사망률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2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4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126B7-FD7E-4FC8-89D0-58CD697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05384-172B-4D0C-B6EB-A920BB3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80DE1-36B2-4820-8E19-F5BDB28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8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40179-1D7D-497F-87F5-7DF0CD9C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32E42-A682-4AFF-AD9B-0A1F270F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54D95-9326-4FF1-B111-7BF23933B3C0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실시간 차트</a:t>
            </a:r>
          </a:p>
        </p:txBody>
      </p:sp>
    </p:spTree>
    <p:extLst>
      <p:ext uri="{BB962C8B-B14F-4D97-AF65-F5344CB8AC3E}">
        <p14:creationId xmlns:p14="http://schemas.microsoft.com/office/powerpoint/2010/main" val="3923746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76EFFE-A727-4CAB-B03D-57B03827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0C035-B2DF-45F5-B8A0-A77CC01596A6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오버</a:t>
            </a:r>
            <a:endParaRPr lang="en-US" altLang="ko-KR" dirty="0"/>
          </a:p>
          <a:p>
            <a:pPr algn="ctr"/>
            <a:r>
              <a:rPr lang="ko-KR" altLang="en-US" dirty="0" err="1"/>
              <a:t>툴팁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419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FD602-460D-4B30-9926-839DA7E2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3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6683C-44D1-4520-A6E4-32DD273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5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0076E-5810-40D4-8B37-B72CAFB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67360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9F9B3-C80D-40A9-9A21-8E6B2E77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99" y="1347352"/>
            <a:ext cx="1985696" cy="2943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AF994C-D493-434B-ACD2-61679692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99" y="4290578"/>
            <a:ext cx="1985696" cy="2425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6B3EAC-D1D3-46CA-B429-861CF191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7352"/>
            <a:ext cx="4152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39159-2F78-4957-9D6B-3218EE6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77B4E-9344-4AB7-8DDC-1C3F315A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D0B51-668E-4937-A9F2-A001BE3C4B8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MaLe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707698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1F42D-53A9-4B1D-8A26-8B0234C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63BB0-59C3-4DC7-AADC-107CE43E4D0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41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EC8E22-121B-49CA-8E48-90EC850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D9233-84E6-477D-8BC7-14686C6E64AD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87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461EC5-D100-42E0-B90D-AE5AEA02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B09F-6107-4DD0-999D-A3D31E7FFC38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pima.html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817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2836C1-F5FE-45E9-AB4D-AD69D688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5367B-E899-4C60-BB30-9836FC03CB75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pima_res.html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830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D55D8-05C6-4A5E-88AF-8641767E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05" y="1215922"/>
            <a:ext cx="2771775" cy="5248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99AD9B-16B3-4C8A-8823-0AB92286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95" y="1215922"/>
            <a:ext cx="27717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8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3B28C-9779-4BE0-A368-3D171C19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7C06B-1E5D-42A8-A85B-4E4D47C39B1B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titanic.html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64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99702-5434-4A8C-BF76-F8B8D149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DA102-35A7-46F1-B8F8-31D2C63B0203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titanic_res.html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85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EF9B4F-A3F6-46C1-BE5E-20404423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31CAC-129E-49F7-B3B7-03B38A891FF1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267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BB45C-97F4-43CE-B81B-B212AC77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B5819-B641-4700-B16D-051E31594D4A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378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1355B-9032-4752-B370-F009DFC9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68723F-63CC-4A9A-B7CC-3B227F3AAF5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wine.html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613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10D50B-28CC-4E90-8266-66D5A3E2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70768-DBD5-4130-83F9-9E11202DD50A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wine_res.html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2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1DFCE-9D2D-478E-8B5A-626B8D5A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CDBD4-795D-44E9-AB7B-23C1F5E5DF6B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20news.html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09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27C8A2-BD52-4D7C-B4CB-48E0E295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CB821-1512-41DF-B000-F9EB63C13AB6}"/>
              </a:ext>
            </a:extLst>
          </p:cNvPr>
          <p:cNvSpPr txBox="1"/>
          <p:nvPr/>
        </p:nvSpPr>
        <p:spPr>
          <a:xfrm>
            <a:off x="343949" y="1543466"/>
            <a:ext cx="186235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20news_res.html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284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CC785-60EC-409C-A6B2-AFB73A56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BDC3C-EB93-4899-8906-1DFDC5085416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275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6242C-C5C9-4460-BF6B-E855604D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EDA8-A60C-46F8-AF73-6F3774D79F9C}"/>
              </a:ext>
            </a:extLst>
          </p:cNvPr>
          <p:cNvSpPr txBox="1"/>
          <p:nvPr/>
        </p:nvSpPr>
        <p:spPr>
          <a:xfrm>
            <a:off x="427838" y="1543466"/>
            <a:ext cx="169457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IMDB_res.html</a:t>
            </a:r>
          </a:p>
          <a:p>
            <a:pPr algn="ctr"/>
            <a:r>
              <a:rPr lang="ko-KR" altLang="en-US" dirty="0"/>
              <a:t>테스트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343691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9404059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(templates)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6D7ED-D3D6-4D28-990D-93DD9043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73" y="1258349"/>
            <a:ext cx="2239692" cy="486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810128-E199-409F-B0C6-4C446522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37" y="1258349"/>
            <a:ext cx="2238459" cy="51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67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025A5F-1BC5-4A3D-BD30-D75E1477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034C-0A06-485E-86BB-D28BDC1CFB6C}"/>
              </a:ext>
            </a:extLst>
          </p:cNvPr>
          <p:cNvSpPr txBox="1"/>
          <p:nvPr/>
        </p:nvSpPr>
        <p:spPr>
          <a:xfrm>
            <a:off x="268448" y="1543466"/>
            <a:ext cx="201335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IMDB_res.html</a:t>
            </a:r>
          </a:p>
          <a:p>
            <a:pPr algn="ctr"/>
            <a:r>
              <a:rPr lang="ko-KR" altLang="en-US" dirty="0"/>
              <a:t>리뷰 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643157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0122A-B414-4534-88D6-3C898B33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F9A51-4BF8-4754-A8E1-9AF30B993DC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603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4B8976-091A-4A79-A71E-CB384F38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00587-B3B5-4BBA-AD42-7459F05F858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57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4B693-E4E9-4E51-8DCE-CACBA20C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60043-DA97-40FB-A392-96265107A196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naver.html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776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C5B3C7-5C13-4735-95BA-3BA1B70A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A99222-7B8B-424F-8200-EA12487E3AE9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naver_res.html</a:t>
            </a:r>
          </a:p>
          <a:p>
            <a:pPr algn="ctr"/>
            <a:r>
              <a:rPr lang="ko-KR" altLang="en-US" dirty="0"/>
              <a:t>테스트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21005056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FD4DB5-EB91-45AD-B0EC-B56332FB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9AE53-CDE5-49FF-ACCC-F08AB7DE0FD1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naver_res.html</a:t>
            </a:r>
          </a:p>
          <a:p>
            <a:pPr algn="ctr"/>
            <a:r>
              <a:rPr lang="ko-KR" altLang="en-US" dirty="0"/>
              <a:t>리뷰 입력</a:t>
            </a:r>
          </a:p>
        </p:txBody>
      </p:sp>
    </p:spTree>
    <p:extLst>
      <p:ext uri="{BB962C8B-B14F-4D97-AF65-F5344CB8AC3E}">
        <p14:creationId xmlns:p14="http://schemas.microsoft.com/office/powerpoint/2010/main" val="3164009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F715-00E2-4EA9-8900-531196B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774B6-1A11-493A-96C0-66ABD36FADB5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538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EB0A5-277C-4AE7-B73D-36140431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38B56-9578-41E8-9BF8-76FEBCA13D21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08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40DF6-2E1D-4365-8862-49C2F370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2CB87-E77A-4EFA-B0D1-0241C8E6C67F}"/>
              </a:ext>
            </a:extLst>
          </p:cNvPr>
          <p:cNvSpPr txBox="1"/>
          <p:nvPr/>
        </p:nvSpPr>
        <p:spPr>
          <a:xfrm>
            <a:off x="436228" y="1543466"/>
            <a:ext cx="167779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diabetes.html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3312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334367-6818-4982-94EC-6540C36F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C478D-26E8-4ED1-A40C-8DCFEB5118DE}"/>
              </a:ext>
            </a:extLst>
          </p:cNvPr>
          <p:cNvSpPr txBox="1"/>
          <p:nvPr/>
        </p:nvSpPr>
        <p:spPr>
          <a:xfrm>
            <a:off x="327171" y="1543466"/>
            <a:ext cx="189591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diabetes_res.html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41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67264"/>
              </p:ext>
            </p:extLst>
          </p:nvPr>
        </p:nvGraphicFramePr>
        <p:xfrm>
          <a:off x="1194616" y="1243668"/>
          <a:ext cx="98027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61CAC9-4C9C-404A-A44E-D91E7B13F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7785"/>
              </p:ext>
            </p:extLst>
          </p:nvPr>
        </p:nvGraphicFramePr>
        <p:xfrm>
          <a:off x="1194615" y="4261188"/>
          <a:ext cx="9802767" cy="1214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12142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MaLe.html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/class,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upcls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regre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clust</a:t>
                      </a:r>
                      <a:r>
                        <a:rPr lang="en-US" altLang="ko-KR" dirty="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43682-4390-4153-980A-96DA2F8A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DD341-90B9-4DA5-9F6A-322A3CBC30DA}"/>
              </a:ext>
            </a:extLst>
          </p:cNvPr>
          <p:cNvSpPr txBox="1"/>
          <p:nvPr/>
        </p:nvSpPr>
        <p:spPr>
          <a:xfrm>
            <a:off x="436228" y="1543466"/>
            <a:ext cx="167779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boston.html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957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65098-0C2A-4C4C-A24F-92C012E7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D5038-5D11-4CE9-94F9-018AFE6E52CF}"/>
              </a:ext>
            </a:extLst>
          </p:cNvPr>
          <p:cNvSpPr txBox="1"/>
          <p:nvPr/>
        </p:nvSpPr>
        <p:spPr>
          <a:xfrm>
            <a:off x="327171" y="1543466"/>
            <a:ext cx="189591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boston_res.html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42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005CE-D7A8-413A-BC2F-138D3E5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FBD7B-CB66-4400-A1CD-9585B4188E12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795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BE0CC-A6AF-452F-A716-752BB095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49EF9-BF78-497F-B05B-D128A01B050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215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A5DCA-9D35-4532-852B-D6BA5268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B2B2A-9735-43A3-8E06-4D7AB26DA2B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165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B41976-5002-4197-9468-4BAF71AF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099EB-80BE-4ADC-8D76-04EA48B96CA4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trans_res.html</a:t>
            </a:r>
          </a:p>
          <a:p>
            <a:pPr algn="ctr"/>
            <a:r>
              <a:rPr lang="ko-KR" altLang="en-US" dirty="0"/>
              <a:t>영어</a:t>
            </a:r>
          </a:p>
        </p:txBody>
      </p:sp>
    </p:spTree>
    <p:extLst>
      <p:ext uri="{BB962C8B-B14F-4D97-AF65-F5344CB8AC3E}">
        <p14:creationId xmlns:p14="http://schemas.microsoft.com/office/powerpoint/2010/main" val="4689135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BC253E-8C3F-4A9F-B677-C59218E4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08AB9-D222-4648-9E85-BF81C160221E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trans_res.html</a:t>
            </a:r>
          </a:p>
          <a:p>
            <a:pPr algn="ctr"/>
            <a:r>
              <a:rPr lang="ko-KR" altLang="en-US" dirty="0"/>
              <a:t>일본어</a:t>
            </a:r>
          </a:p>
        </p:txBody>
      </p:sp>
    </p:spTree>
    <p:extLst>
      <p:ext uri="{BB962C8B-B14F-4D97-AF65-F5344CB8AC3E}">
        <p14:creationId xmlns:p14="http://schemas.microsoft.com/office/powerpoint/2010/main" val="14008376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94591-2CA1-491B-A716-CE112395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77904C-1643-4FD0-87E6-9AA1764B8943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trans_res.html</a:t>
            </a:r>
          </a:p>
          <a:p>
            <a:pPr algn="ctr"/>
            <a:r>
              <a:rPr lang="ko-KR" altLang="en-US" dirty="0"/>
              <a:t>중국어</a:t>
            </a:r>
          </a:p>
        </p:txBody>
      </p:sp>
    </p:spTree>
    <p:extLst>
      <p:ext uri="{BB962C8B-B14F-4D97-AF65-F5344CB8AC3E}">
        <p14:creationId xmlns:p14="http://schemas.microsoft.com/office/powerpoint/2010/main" val="2025276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C0B97B-0752-4DFF-976C-72E603E5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D78F9-EB1A-4C88-80F5-C1122D08E4A3}"/>
              </a:ext>
            </a:extLst>
          </p:cNvPr>
          <p:cNvSpPr txBox="1"/>
          <p:nvPr/>
        </p:nvSpPr>
        <p:spPr>
          <a:xfrm>
            <a:off x="469783" y="1543466"/>
            <a:ext cx="161068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trans_res.html</a:t>
            </a:r>
          </a:p>
          <a:p>
            <a:pPr algn="ctr"/>
            <a:r>
              <a:rPr lang="ko-KR" altLang="en-US" dirty="0"/>
              <a:t>프랑스어</a:t>
            </a:r>
          </a:p>
        </p:txBody>
      </p:sp>
    </p:spTree>
    <p:extLst>
      <p:ext uri="{BB962C8B-B14F-4D97-AF65-F5344CB8AC3E}">
        <p14:creationId xmlns:p14="http://schemas.microsoft.com/office/powerpoint/2010/main" val="1092763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C75D5F-9B7B-400D-8498-D2EBCDBB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8DE801-3A57-48A9-9878-B079BE95E6B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tts.html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45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1982</Words>
  <Application>Microsoft Office PowerPoint</Application>
  <PresentationFormat>와이드스크린</PresentationFormat>
  <Paragraphs>641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1" baseType="lpstr">
      <vt:lpstr>Microsoft GothicNeo</vt:lpstr>
      <vt:lpstr>Arial</vt:lpstr>
      <vt:lpstr>Calibri</vt:lpstr>
      <vt:lpstr>Calibri Light</vt:lpstr>
      <vt:lpstr>Office 테마</vt:lpstr>
      <vt:lpstr>Flask 페이지 설계</vt:lpstr>
      <vt:lpstr>  DataBase 설계(테이블)</vt:lpstr>
      <vt:lpstr>  DataBase 설계(age_gender)</vt:lpstr>
      <vt:lpstr>  DataBase 설계(covid_status)</vt:lpstr>
      <vt:lpstr>  DataBase 설계(foreign_covid)</vt:lpstr>
      <vt:lpstr>  파일 구조 – 데이터 분석</vt:lpstr>
      <vt:lpstr>  파일 구조 – 머신러닝</vt:lpstr>
      <vt:lpstr>  파일 구조 – 머신러닝(templates)</vt:lpstr>
      <vt:lpstr>  Routing - 메인</vt:lpstr>
      <vt:lpstr>  Routing - /seoul</vt:lpstr>
      <vt:lpstr>  Routing - /seoul</vt:lpstr>
      <vt:lpstr>  Routing - /seoul</vt:lpstr>
      <vt:lpstr>  Routing - /covid</vt:lpstr>
      <vt:lpstr>  Routing - /carto</vt:lpstr>
      <vt:lpstr>  Routing - /crawl</vt:lpstr>
      <vt:lpstr>  Routing - /cloud</vt:lpstr>
      <vt:lpstr>  Routing - /class</vt:lpstr>
      <vt:lpstr>  Routing - /upcls</vt:lpstr>
      <vt:lpstr>  Routing - /regre</vt:lpstr>
      <vt:lpstr>  Routing - /clust</vt:lpstr>
      <vt:lpstr>  Routing - /lang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36</cp:revision>
  <dcterms:created xsi:type="dcterms:W3CDTF">2020-12-24T05:36:39Z</dcterms:created>
  <dcterms:modified xsi:type="dcterms:W3CDTF">2021-02-05T02:53:20Z</dcterms:modified>
</cp:coreProperties>
</file>